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>
        <p:scale>
          <a:sx n="66" d="100"/>
          <a:sy n="66" d="100"/>
        </p:scale>
        <p:origin x="-1662" y="-54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6F53BA-BE17-4AEB-96DE-980BDBA844A5}" type="datetimeFigureOut">
              <a:rPr lang="en-US" smtClean="0"/>
              <a:pPr/>
              <a:t>27-Jun-18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9DDEED-FC4A-406B-835A-3418D80853F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6F53BA-BE17-4AEB-96DE-980BDBA844A5}" type="datetimeFigureOut">
              <a:rPr lang="en-US" smtClean="0"/>
              <a:pPr/>
              <a:t>27-Jun-18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9DDEED-FC4A-406B-835A-3418D80853F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6F53BA-BE17-4AEB-96DE-980BDBA844A5}" type="datetimeFigureOut">
              <a:rPr lang="en-US" smtClean="0"/>
              <a:pPr/>
              <a:t>27-Jun-18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9DDEED-FC4A-406B-835A-3418D80853F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6F53BA-BE17-4AEB-96DE-980BDBA844A5}" type="datetimeFigureOut">
              <a:rPr lang="en-US" smtClean="0"/>
              <a:pPr/>
              <a:t>27-Jun-18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9DDEED-FC4A-406B-835A-3418D80853F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6F53BA-BE17-4AEB-96DE-980BDBA844A5}" type="datetimeFigureOut">
              <a:rPr lang="en-US" smtClean="0"/>
              <a:pPr/>
              <a:t>27-Jun-18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9DDEED-FC4A-406B-835A-3418D80853F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6F53BA-BE17-4AEB-96DE-980BDBA844A5}" type="datetimeFigureOut">
              <a:rPr lang="en-US" smtClean="0"/>
              <a:pPr/>
              <a:t>27-Jun-18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9DDEED-FC4A-406B-835A-3418D80853F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6F53BA-BE17-4AEB-96DE-980BDBA844A5}" type="datetimeFigureOut">
              <a:rPr lang="en-US" smtClean="0"/>
              <a:pPr/>
              <a:t>27-Jun-18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9DDEED-FC4A-406B-835A-3418D80853F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6F53BA-BE17-4AEB-96DE-980BDBA844A5}" type="datetimeFigureOut">
              <a:rPr lang="en-US" smtClean="0"/>
              <a:pPr/>
              <a:t>27-Jun-18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9DDEED-FC4A-406B-835A-3418D80853F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6F53BA-BE17-4AEB-96DE-980BDBA844A5}" type="datetimeFigureOut">
              <a:rPr lang="en-US" smtClean="0"/>
              <a:pPr/>
              <a:t>27-Jun-18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9DDEED-FC4A-406B-835A-3418D80853F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6F53BA-BE17-4AEB-96DE-980BDBA844A5}" type="datetimeFigureOut">
              <a:rPr lang="en-US" smtClean="0"/>
              <a:pPr/>
              <a:t>27-Jun-18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9DDEED-FC4A-406B-835A-3418D80853F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6F53BA-BE17-4AEB-96DE-980BDBA844A5}" type="datetimeFigureOut">
              <a:rPr lang="en-US" smtClean="0"/>
              <a:pPr/>
              <a:t>27-Jun-18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9DDEED-FC4A-406B-835A-3418D80853F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6F53BA-BE17-4AEB-96DE-980BDBA844A5}" type="datetimeFigureOut">
              <a:rPr lang="en-US" smtClean="0"/>
              <a:pPr/>
              <a:t>27-Jun-18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9DDEED-FC4A-406B-835A-3418D80853F8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Mandatory option.</a:t>
            </a:r>
            <a:endParaRPr lang="en-US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951229" y="1600200"/>
            <a:ext cx="7241541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3716000" cy="8572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3716000" cy="8572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Advance </a:t>
            </a:r>
            <a:r>
              <a:rPr lang="en-US" dirty="0" err="1" smtClean="0"/>
              <a:t>Veiw</a:t>
            </a:r>
            <a:endParaRPr lang="en-US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951229" y="1600200"/>
            <a:ext cx="7241541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3716000" cy="8572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3716000" cy="8572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3716000" cy="8572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3716000" cy="8572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3716000" cy="8572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5</Words>
  <Application>Microsoft Office PowerPoint</Application>
  <PresentationFormat>On-screen Show (4:3)</PresentationFormat>
  <Paragraphs>2</Paragraphs>
  <Slides>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Office Theme</vt:lpstr>
      <vt:lpstr>Mandatory option.</vt:lpstr>
      <vt:lpstr>Slide 2</vt:lpstr>
      <vt:lpstr>Slide 3</vt:lpstr>
      <vt:lpstr>Advance Veiw</vt:lpstr>
      <vt:lpstr>Slide 5</vt:lpstr>
      <vt:lpstr>Slide 6</vt:lpstr>
      <vt:lpstr>Slide 7</vt:lpstr>
      <vt:lpstr>Slide 8</vt:lpstr>
      <vt:lpstr>Slide 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Mandatory option.</dc:title>
  <dc:creator>IRA</dc:creator>
  <cp:lastModifiedBy>IRA</cp:lastModifiedBy>
  <cp:revision>1</cp:revision>
  <dcterms:created xsi:type="dcterms:W3CDTF">2018-06-27T08:09:59Z</dcterms:created>
  <dcterms:modified xsi:type="dcterms:W3CDTF">2018-06-27T08:15:33Z</dcterms:modified>
</cp:coreProperties>
</file>